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Default Extension="wav" ContentType="audio/wav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Layouts/slideLayout152.xml" ContentType="application/vnd.openxmlformats-officedocument.presentationml.slideLayou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s/slide117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56" r:id="rId7"/>
    <p:sldMasterId id="2147483780" r:id="rId8"/>
    <p:sldMasterId id="2147483995" r:id="rId9"/>
    <p:sldMasterId id="2147484007" r:id="rId10"/>
    <p:sldMasterId id="2147484019" r:id="rId11"/>
    <p:sldMasterId id="2147484177" r:id="rId12"/>
    <p:sldMasterId id="2147484510" r:id="rId13"/>
    <p:sldMasterId id="2147484522" r:id="rId14"/>
    <p:sldMasterId id="2147484534" r:id="rId15"/>
    <p:sldMasterId id="2147484546" r:id="rId16"/>
    <p:sldMasterId id="2147484558" r:id="rId17"/>
    <p:sldMasterId id="2147484570" r:id="rId18"/>
  </p:sldMasterIdLst>
  <p:notesMasterIdLst>
    <p:notesMasterId r:id="rId140"/>
  </p:notesMasterIdLst>
  <p:sldIdLst>
    <p:sldId id="258" r:id="rId19"/>
    <p:sldId id="589" r:id="rId20"/>
    <p:sldId id="590" r:id="rId21"/>
    <p:sldId id="591" r:id="rId22"/>
    <p:sldId id="592" r:id="rId23"/>
    <p:sldId id="593" r:id="rId24"/>
    <p:sldId id="594" r:id="rId25"/>
    <p:sldId id="595" r:id="rId26"/>
    <p:sldId id="269" r:id="rId27"/>
    <p:sldId id="270" r:id="rId28"/>
    <p:sldId id="271" r:id="rId29"/>
    <p:sldId id="272" r:id="rId30"/>
    <p:sldId id="274" r:id="rId31"/>
    <p:sldId id="275" r:id="rId32"/>
    <p:sldId id="276" r:id="rId33"/>
    <p:sldId id="277" r:id="rId34"/>
    <p:sldId id="278" r:id="rId35"/>
    <p:sldId id="479" r:id="rId36"/>
    <p:sldId id="483" r:id="rId37"/>
    <p:sldId id="488" r:id="rId38"/>
    <p:sldId id="489" r:id="rId39"/>
    <p:sldId id="490" r:id="rId40"/>
    <p:sldId id="576" r:id="rId41"/>
    <p:sldId id="420" r:id="rId42"/>
    <p:sldId id="478" r:id="rId43"/>
    <p:sldId id="577" r:id="rId44"/>
    <p:sldId id="578" r:id="rId45"/>
    <p:sldId id="579" r:id="rId46"/>
    <p:sldId id="580" r:id="rId47"/>
    <p:sldId id="581" r:id="rId48"/>
    <p:sldId id="582" r:id="rId49"/>
    <p:sldId id="583" r:id="rId50"/>
    <p:sldId id="584" r:id="rId51"/>
    <p:sldId id="585" r:id="rId52"/>
    <p:sldId id="586" r:id="rId53"/>
    <p:sldId id="587" r:id="rId54"/>
    <p:sldId id="588" r:id="rId55"/>
    <p:sldId id="425" r:id="rId56"/>
    <p:sldId id="476" r:id="rId57"/>
    <p:sldId id="394" r:id="rId58"/>
    <p:sldId id="395" r:id="rId59"/>
    <p:sldId id="396" r:id="rId60"/>
    <p:sldId id="600" r:id="rId61"/>
    <p:sldId id="601" r:id="rId62"/>
    <p:sldId id="602" r:id="rId63"/>
    <p:sldId id="603" r:id="rId64"/>
    <p:sldId id="604" r:id="rId65"/>
    <p:sldId id="605" r:id="rId66"/>
    <p:sldId id="606" r:id="rId67"/>
    <p:sldId id="607" r:id="rId68"/>
    <p:sldId id="608" r:id="rId69"/>
    <p:sldId id="609" r:id="rId70"/>
    <p:sldId id="610" r:id="rId71"/>
    <p:sldId id="611" r:id="rId72"/>
    <p:sldId id="612" r:id="rId73"/>
    <p:sldId id="613" r:id="rId74"/>
    <p:sldId id="614" r:id="rId75"/>
    <p:sldId id="615" r:id="rId76"/>
    <p:sldId id="616" r:id="rId77"/>
    <p:sldId id="617" r:id="rId78"/>
    <p:sldId id="397" r:id="rId79"/>
    <p:sldId id="398" r:id="rId80"/>
    <p:sldId id="464" r:id="rId81"/>
    <p:sldId id="465" r:id="rId82"/>
    <p:sldId id="466" r:id="rId83"/>
    <p:sldId id="467" r:id="rId84"/>
    <p:sldId id="399" r:id="rId85"/>
    <p:sldId id="468" r:id="rId86"/>
    <p:sldId id="469" r:id="rId87"/>
    <p:sldId id="470" r:id="rId88"/>
    <p:sldId id="471" r:id="rId89"/>
    <p:sldId id="472" r:id="rId90"/>
    <p:sldId id="473" r:id="rId91"/>
    <p:sldId id="474" r:id="rId92"/>
    <p:sldId id="408" r:id="rId93"/>
    <p:sldId id="382" r:id="rId94"/>
    <p:sldId id="383" r:id="rId95"/>
    <p:sldId id="384" r:id="rId96"/>
    <p:sldId id="385" r:id="rId97"/>
    <p:sldId id="386" r:id="rId98"/>
    <p:sldId id="387" r:id="rId99"/>
    <p:sldId id="475" r:id="rId100"/>
    <p:sldId id="389" r:id="rId101"/>
    <p:sldId id="390" r:id="rId102"/>
    <p:sldId id="391" r:id="rId103"/>
    <p:sldId id="392" r:id="rId104"/>
    <p:sldId id="393" r:id="rId105"/>
    <p:sldId id="618" r:id="rId106"/>
    <p:sldId id="619" r:id="rId107"/>
    <p:sldId id="620" r:id="rId108"/>
    <p:sldId id="621" r:id="rId109"/>
    <p:sldId id="623" r:id="rId110"/>
    <p:sldId id="622" r:id="rId111"/>
    <p:sldId id="624" r:id="rId112"/>
    <p:sldId id="625" r:id="rId113"/>
    <p:sldId id="626" r:id="rId114"/>
    <p:sldId id="627" r:id="rId115"/>
    <p:sldId id="628" r:id="rId116"/>
    <p:sldId id="629" r:id="rId117"/>
    <p:sldId id="631" r:id="rId118"/>
    <p:sldId id="630" r:id="rId119"/>
    <p:sldId id="632" r:id="rId120"/>
    <p:sldId id="633" r:id="rId121"/>
    <p:sldId id="634" r:id="rId122"/>
    <p:sldId id="635" r:id="rId123"/>
    <p:sldId id="636" r:id="rId124"/>
    <p:sldId id="637" r:id="rId125"/>
    <p:sldId id="638" r:id="rId126"/>
    <p:sldId id="639" r:id="rId127"/>
    <p:sldId id="640" r:id="rId128"/>
    <p:sldId id="427" r:id="rId129"/>
    <p:sldId id="642" r:id="rId130"/>
    <p:sldId id="413" r:id="rId131"/>
    <p:sldId id="414" r:id="rId132"/>
    <p:sldId id="517" r:id="rId133"/>
    <p:sldId id="518" r:id="rId134"/>
    <p:sldId id="519" r:id="rId135"/>
    <p:sldId id="520" r:id="rId136"/>
    <p:sldId id="521" r:id="rId137"/>
    <p:sldId id="522" r:id="rId138"/>
    <p:sldId id="523" r:id="rId139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00"/>
    <a:srgbClr val="00B0F0"/>
    <a:srgbClr val="11FFFC"/>
    <a:srgbClr val="BDD6E1"/>
    <a:srgbClr val="E3E74B"/>
    <a:srgbClr val="000000"/>
    <a:srgbClr val="9E0F0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69" d="100"/>
          <a:sy n="69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38" Type="http://schemas.openxmlformats.org/officeDocument/2006/relationships/slide" Target="slides/slide120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34" Type="http://schemas.openxmlformats.org/officeDocument/2006/relationships/slide" Target="slides/slide116.xml"/><Relationship Id="rId139" Type="http://schemas.openxmlformats.org/officeDocument/2006/relationships/slide" Target="slides/slide12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16" Type="http://schemas.openxmlformats.org/officeDocument/2006/relationships/slide" Target="slides/slide98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137" Type="http://schemas.openxmlformats.org/officeDocument/2006/relationships/slide" Target="slides/slide11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AC7E57EC-3689-4ABE-ADD9-EDE9B121B9AF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4CAD3ADF-31D8-4BBB-975B-8256D94DF5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57140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CA10E0-5A0E-41A0-BCD0-D95508ECEDB4}" type="slidenum">
              <a:rPr lang="es-ES" smtClean="0">
                <a:latin typeface="Times" pitchFamily="18" charset="0"/>
              </a:rPr>
              <a:pPr>
                <a:defRPr/>
              </a:pPr>
              <a:t>20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C4C041-B500-48CA-AFD1-5CE9744CA42D}" type="slidenum">
              <a:rPr lang="es-ES" smtClean="0">
                <a:latin typeface="Times" pitchFamily="18" charset="0"/>
              </a:rPr>
              <a:pPr>
                <a:defRPr/>
              </a:pPr>
              <a:t>22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46257-92FC-4BF0-9FE0-139A7A7EB65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BCDB1-0C37-409F-9F80-08EFBD954D7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7085C-BE9E-452F-A7C1-52912D31A670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8298D-66CD-4050-AF1A-3D1C9B2FAD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C76D4-CE91-4E31-A6F8-F1430BF20E75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7E071-99C6-4AEC-B99A-D291EE8BF6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1882-E4DE-434C-B2F7-3E094E38E090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9B6DF-761B-4A4D-A310-257187EA3D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6FE0C-0040-4FC0-A992-BEF1AA1402A1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93F4-C499-46AD-B6A8-F2B2309AE4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6E162-52FB-405A-9E3C-D2C1B829F7C3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3FADF-7DBB-49B0-9CA5-CD9EA7F185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0BC-F106-48AC-955B-B3C851E3C763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928C8-5367-4BB9-AF8C-049B4F9958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DD9DD-ECAA-4B86-A983-A7E1412DC32D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4C823-21DF-445F-810D-F233E308E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E003D-482F-4141-8334-696F075158E6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A4554-4007-46CF-8AEE-D1DD539A3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6BCF4-5769-4549-974A-63F0D5D9D25F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5925A-6CCE-48C9-85A0-DF74EDA5EC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57472-CE2F-4C63-B641-363A4F630853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377C6-B76A-4D5A-926C-85703C207C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4F43-6561-419F-BBB0-65A0EAE788F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F78B4-9CFA-415A-ACDB-1B02C4E7D8C0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1558A-1A67-4451-95CB-941B07C3C1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66841-D21C-4658-BE45-9898DC05D6C4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FF2E6-FE4C-4606-BB4B-71A003ECE1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4927E-673A-4EE7-AB20-543F8BAE5651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426EA-7EDF-4AD5-8767-1C5514C60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65EDE-DF33-4D01-B4F0-445452AB771C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ED65C-ECB8-4510-83BB-9BD44FD82B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C4DC5-E4CF-45BF-AB3C-7CFFC21C8E72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9248A-439B-49AE-9528-D8CFE4E134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3DAB0-958F-4CAF-BF07-4F37913755E7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E3031-8491-4C19-822D-52620CBB17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EFF24-1928-4D96-8A8F-445B35A5B63E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B6CBB-CC66-4412-BB04-D698B66564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782B5-BEB9-4618-873C-1EADBE978E37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A6CD7-AB71-43B2-9106-85DCF8D542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C17CF-50E6-4148-85CB-B616D94333AA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CD221-F22A-4F46-B623-E673C47741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3CC6-89EC-4359-B6E7-D8887AC23831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DC7D5-2FF3-4FFB-9D6B-6105EFCB8E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42A7E-5CCE-4B34-8D9B-E777050B35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1880-5A15-4598-9FED-A147D12002F0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6BDA6-86CF-4562-8B58-670C251A7B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040F3-5F92-4D2F-9C98-37D442DA611A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4E5D-62B7-4139-9B75-D0A5304FBC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16389-A1E3-41FD-B611-4057D5C26A33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0BCD4-75C4-4ADE-8D76-134A3F312C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AF273-F150-4D0D-9689-E2AC801A25C0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C6A9F-C7F1-48C0-ABCF-10B6EB7F40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7F7D-F171-445C-8496-4D2019E42CA5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4923A-74A4-4F44-A678-22CDF66B04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F3E3F-B1F9-42C8-90D6-3E3F321034F1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D1458-2D68-4BDD-B7B0-476FD10036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5140F-FB2E-4808-9D03-E56D72C4FF66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91279-6CE7-4DD9-84F9-D83639CC8C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F58F1-A0C5-40B6-B89F-F186EAF5A58D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6769E-5597-4F82-B358-FD1B70FA0E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8A5EE-98C8-4E5F-B68C-BDE9A4BEBCF2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D4B5-12E9-4CCC-8CB6-6C52E984BE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C3B43-85B5-47D4-977E-97EDBBA13B62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3807D-DA0F-403D-9970-68042973BD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3B426-6E3E-4F47-8FAB-7BA21F2C60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AD0E9-FE87-41F8-B389-6CEA062BC603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D216-EB98-4641-BDDF-4E9A383783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A3C0A-AC59-445B-B74D-C2F4F907E304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F8EFC-8745-4DF7-AFFD-C429C98675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751D-8810-40C0-9B40-99DA510939F0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4AD9-DA71-4CCA-A5B8-93F43348A0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F6AF-14EE-47DD-AD52-232DF68B5D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EAC7E-4736-4BA0-A826-285CCA334E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72B7A-9E9C-4C77-A8AA-45F85C8375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05E6-A7B6-4ACB-AA04-12AEDC1CD3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81095-C9EC-4515-A2C3-5C70AA77EC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89DDA-396B-4D25-8AFE-6B718D7BDE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8AAF3-6DC7-4477-ADE0-2A4229D793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9C4D0-AFAA-44B2-A5C1-015A841167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F775B-163E-4F9E-9C62-651E439483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BC4E-AB31-4604-9F2C-63630540BF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D6C9A-87F8-4A09-93E1-D4932E52E5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737AF-A97A-42E1-A81B-9EEDFE884B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5588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6377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8481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4027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485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041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4FE41-ED63-4F74-8BF8-3582A2F3F9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7670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9232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3125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63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9994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8779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5171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6141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78707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635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FF724-ADFA-48BD-B59F-466764A105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5351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76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87719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2079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8039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73612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162486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435571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211831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32510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7FF44-BBD3-451C-81F7-4EF337E8A1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9745134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807001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731316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41910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885110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040728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413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460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2957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320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954A0-260A-4741-BC6D-98F4E0923D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923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3092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98015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0756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6444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89323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4145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1174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9929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90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4E0C2-986C-47FD-A43B-0252C9CF17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3350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41101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914779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86374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09308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5128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07887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96088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75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EA4C2-CCE2-4B5D-B6CA-99D14E379C6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9A7F5-B028-40A9-989E-5B2503EE09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61EBC-F9A6-48F4-BB5C-E4D089A651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10451-1A08-4927-B793-BBA456FFA8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658C0-016A-494A-B40F-C9EB5DDC5E98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033C8-3690-4D10-87A8-8048E9B466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2BE93-DC5C-4A21-9DFA-F3D235F45B9A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EBB5C-1999-4A5A-BD09-F885F29FDA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2FFA1-8B78-42BA-B9CC-A2637C66BC74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E9D5A-9D0F-4F7D-AAEA-C65D43C26C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72459-1D6F-4221-ACFB-6036A537113A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F9EB-C0B6-4AFA-8286-22F10C28A4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975EF-34E3-4C90-8385-665251566DAE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8DBDE-6331-45E0-8D97-08DE2BE0A9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F7380-DB8D-44DC-ADB7-287FDC8CD5CC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FAE5-A548-4235-97A1-84C97D7FC2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8BE6E-B86A-4BE1-95F3-92F1D64161BD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18AF8-30C8-4801-9B65-559D6AA780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57BEA-7F3C-452B-B16E-F71D4898BCF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00C0A-8F75-471D-9D3D-5818F40E5ECD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BF6E3-DAE6-42CF-B9D1-A637EB5E7D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8FE3-174F-4475-86F4-F15A24CC8D74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B55BA-9E51-4C46-92E4-41AAC45EA7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F8926-E92A-434B-B16A-933848105866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9B125-547A-4F04-A315-DD543BC4E4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6E708-6090-47C9-88DB-7205738AC403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DF3C2-50CF-4CF7-B879-11F8CE7359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16760-84AE-4924-BB2C-89B4A354999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E8CE9-7593-48FE-A95F-8C1CE2A9F6C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D90E1-DC80-4419-8416-67D5F3AD88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6A966-E3EB-46AB-AB3D-9F7F5765AC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06605-A4FB-42EE-9A9A-C57B117F7C4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659D7-D7A8-418B-8792-4C817DB7BAB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36584-0473-44BA-9803-4664FE68F1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5370-43C4-4D71-AAA1-1ABCA13A6DA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A9A27-00B5-4292-814E-FD209BC7DB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719EB-7F99-4B33-BC77-63FBA90A8AE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55F85-F079-4880-A503-CDABB369DAB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0EA38-A6F5-4AED-B9A5-E70FF1468D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B8BE8-64A7-4E72-97AE-9E1453B017CF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7306C-B94C-4D84-A0A3-170AB17DFF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2590-1F41-4C38-85B5-33D6CD0DBC03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5CF48-BDA3-45D9-9A5F-5EEE59107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E0B53-4F55-4DE0-A9D1-818F4FC2F972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769DD-0878-4208-A16F-33478766BC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67E5-8D1F-434E-A804-272B52DA8B51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740E1-7BA2-44FC-A175-60393EAFA7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40858-03D2-44B1-BCB0-9094D3BE3A83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46E30-00F1-4127-B5BE-DF9807CF47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F632C-2A10-4363-BACE-D65D3EAF82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CEC55-5D5B-4D53-BCB6-12A67A14823C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A7B1D-44B8-4B90-B4A8-4E71919D73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3470-ED22-4C87-AE00-EE154D8F9AA2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27552-328C-4730-82C0-B529443DAF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239C9-1AA0-4E2A-BBFE-97C7374EE6DE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4A663-266B-4463-AED1-1E722BCF8C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228E8-F551-4D80-AF0D-42B93E34E35A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7F6E-F4F3-4AF3-94AA-DDECFFF090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E97A3-CB05-4236-914C-0184EB7FFC1A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1F720-FFEA-47EF-BC81-D418EA9CF5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D3E81-A875-407E-9F1B-1B3DF17E28E2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12D8A-CCD6-4238-B843-7010D1458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957E2-AF8D-4731-B38C-D06A3BCEE3B3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34547-B93A-4AF6-B7BB-0C075AD32F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774E4-CC5D-4E48-A0FB-BF2A7FD3A731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EF93-72DE-43E9-97C9-FDCC7981CC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799B-5EF3-4C36-A9C4-1BA13F5B7199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D978-FB7D-47C4-863E-562105CF70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FE990-01C2-4BBF-A02D-1357792A565B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4E3F7-566D-4E69-B95F-47BD468C8A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A00ED-8599-4947-8740-AF4C856BBF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A05A1-0566-41B8-BA5E-08A922DBE204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EF452-4A1C-4BE2-9B5D-8D5E620939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D3602-DC1B-4B97-A4BF-B3B9938D7400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4F864-D48B-4B89-965F-3D800E8309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A0D42-87B4-4094-894C-0809473B89A5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BA5B9-BF25-4145-9DF9-0C8A5A415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8DBE7-F70A-4CBB-97CB-A8BAA2CC1FEC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D6B9D-2FF6-466B-8AD4-1DEDE1FD46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BE5F0-9A5E-4823-9E51-04622D795A2B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AD3E-6F08-4578-95F5-C470B2BAE6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C1682-9744-4D6F-A1F1-4BFC85DDE6A6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F3A5A-6BD3-452D-9EA4-4AF2F6B679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DFCC0-9934-4973-A605-91172B91BE3B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A76D-56BE-4908-9419-941DA9D56D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EDC82-B738-4A0D-A6C7-E78C0FF2A792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C902C-287D-4236-83D4-0ABF37AADB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03184-62C4-46B8-B9A2-ADE74C03AA86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61F50-FFF4-4FD1-89B0-6CE5DF09AA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4BAF5-F0A9-4DB9-964A-487FC9E484DF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4F5A-3679-4A0D-AE3F-17EF266181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273A5-E005-411D-B40B-90D9A75A19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FBDD0-CCC9-4945-9C89-7562416B497A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B6960-162C-4049-8A36-54A01483FD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DFA1A-86AB-47AC-B42B-129B80EC8D1B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ED55E-6585-4169-AB83-592A617F1C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9EEA1-8E04-4C3B-B28E-10A210F43A4A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AAF48-3593-4004-9612-584030E174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B756A-EB38-4699-98B5-7A2E22FF1F4A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0FFBB-6D3D-41D1-A7E3-DAF80E1009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3A0BD-44AF-48FA-91F8-D294558CD7FF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9C104-DD8F-4B65-BEA2-71BED66E08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70D7E-9B70-4143-A76A-64C6691EBCDB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7FCF8-A5C3-48F0-AD1F-F2CE19169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12767-95E8-451B-B03E-186AE1327E20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260B1-46FC-4549-80B2-B7E42FAD6F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6A39D-BD00-46BD-8A86-D616482AFF98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D9C24-0B07-40DA-8354-57967641A2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63A21-746B-4589-A845-0FD0AF0668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B0F1B-F042-4A2D-8948-55D8AE19A7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658D-CF0A-4BD1-A1FC-3B47E7ECDB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68CEA-11F2-48BB-B8EE-F63738FD6B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5D851-2A7C-4588-B00E-8AD9D69E7E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A9CA-B60C-45A1-8807-2EDD3BBE89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E0926-A2F1-4BA4-A89B-E33E407FDCA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77B8D-DBD6-4343-90BD-2B528E6162F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4F115-1E51-40F5-9275-E7A5B3CBB18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BA23-43C3-49EB-9C1F-1C6A53F9004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7E5F6-BB61-44C7-9719-A7CD903C3A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D0027-C110-4123-B5F2-E1A54E30D26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83705-37FE-4214-BA38-1E2BCBF20695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CD7D-CE4B-4C2B-93CE-9DB18343D7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EF67-D88D-4702-8095-451D11C478A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1A57C-212D-46BB-995B-6205C56C1938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87A1-010B-4DEA-8011-34242058DF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86033-59AA-4F66-8470-3D2705CF39B5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0D78D-78E1-40C2-974F-9038F9573A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398F0-1E46-4FB5-9605-AF3EB9080F25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C3B2A-A05D-49B7-AB93-B2A5AB4230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F2AB-960F-4AB4-97D0-E28264305140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97F2F-741F-4BD8-8F45-8FE377E195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8A126-3B64-4943-B4BD-16FB6463EAC5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98084-7814-4ED4-B60D-AD89FC6937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AB8C3-31C0-412E-A2C0-5B011C51D432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EC6BB-20B3-4F3F-AB8B-293E9A1A84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F767E-D329-4051-BE5D-381DE074B301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395B9-621B-472C-8946-2BD4A2BB0B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20FFD-5BEF-40F8-9BED-DA24D00077C1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EAC15-76EC-4E80-96F0-A2CDBC3204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40A5-EE60-478C-862B-A25776D2A13D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D5C72-D459-4FD3-87DA-93116DBF5A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12293-C23B-439D-B0D4-81EF5EEE35C6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515FF-A887-4CE6-A296-E9971D66F7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F5A3BB3B-0F88-47C6-B19E-5FA14354DC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AD1E5A-6E79-4FF1-A2C2-5CC4001459AC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937DB8-6884-4FEF-A38E-9A1313FBF9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D3A141A-58A8-437E-AA8D-52C92C4E7816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FAE0CE9-1268-4BDE-BCC1-3EAA13A00F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8C69804-545F-4A2F-98B3-3842E2E7BDA2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4743914-F4FA-436E-8FC1-9D5B3E5BEB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A34B9D05-4743-4FA5-8CB8-BBBAAF34B3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3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17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81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15/02/2023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8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4C081FF-9303-4415-8DAB-0E43B0EF89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D47F0F7-CA24-488F-A98D-60B48D79B885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7CF3472-4AA9-4257-8939-2386C169D9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BA35E79-C003-4560-AD1A-1BFA872273A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A155BC4-DE21-456A-98E0-2AC32292C60E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3A0CB86-2016-4530-BE8E-87C350B2F4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B3AF2F-51F0-4E09-87A4-C3DFBFC0C708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73C6DA-ADBE-4379-A172-02BA6263DB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8698AA-AC97-4BEE-B4EA-11E500067328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337E67-645C-459B-A8E6-0E2BC46820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0335BCF-F4AD-412F-A99A-F20A0B27015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C7A63B8-F2D9-420D-A16B-DAD85FE4C631}" type="datetimeFigureOut">
              <a:rPr lang="it-IT"/>
              <a:pPr>
                <a:defRPr/>
              </a:pPr>
              <a:t>15/02/2023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A3BEEBE-D65D-4FEB-8963-227388D8CD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128.xml"/><Relationship Id="rId1" Type="http://schemas.openxmlformats.org/officeDocument/2006/relationships/themeOverride" Target="../theme/themeOverride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5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2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7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7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6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strinita-villachigi.com/public/news/imagens-de-cristo_1195541145_cristo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670"/>
            <a:ext cx="9144000" cy="68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SETTIMA  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14563" y="5143500"/>
            <a:ext cx="46089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19 </a:t>
            </a: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febbraio </a:t>
            </a: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2023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slow">
    <p:fade/>
    <p:sndAc>
      <p:stSnd loop="1">
        <p:snd r:embed="rId2" name="Resonemus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itreseiuno.net/Portals/5/foto/13_04/Michelangelo_Ada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4005064"/>
            <a:ext cx="8280920" cy="1446550"/>
          </a:xfrm>
          <a:prstGeom prst="rect">
            <a:avLst/>
          </a:prstGeom>
          <a:solidFill>
            <a:srgbClr val="FF7C80">
              <a:alpha val="41961"/>
            </a:srgb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:p14="http://schemas.microsoft.com/office/powerpoint/2010/main" xmlns="" val="155812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386203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W62R-_t11II/SbdN7puGJoI/AAAAAAAACIg/QYLDZ9ed6Lg/s320/agne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5"/>
            <a:ext cx="7272808" cy="61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1560" y="4221088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kern="0" dirty="0" smtClean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18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08117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:p14="http://schemas.microsoft.com/office/powerpoint/2010/main" xmlns="" val="352518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verelagheula.net/files/manna%5b2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056" y="-1"/>
            <a:ext cx="7278998" cy="67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3056" y="4581128"/>
            <a:ext cx="7416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31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1.ytimg.com/vi/PjP_P-uSMxg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15791"/>
          <a:stretch/>
        </p:blipFill>
        <p:spPr bwMode="auto">
          <a:xfrm>
            <a:off x="4856" y="404664"/>
            <a:ext cx="1058227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3387596"/>
            <a:ext cx="5832648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sostegno e forza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nella prova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335837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antamariaallafonte.it/blog/wp-content/uploads/2012/09/6039037-pesce-pane-e-vino-come-simboli-della-vita-di-ge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8864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93190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416387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270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ttedralepescia.it/photogallery/altare-reposizione2010/hq/altare-reposizione2010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423174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 dirty="0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e a voi fratelli </a:t>
            </a:r>
            <a:r>
              <a:rPr lang="it-IT" sz="4000" b="1" dirty="0" smtClean="0">
                <a:latin typeface="Eras Bold ITC" pitchFamily="34" charset="0"/>
              </a:rPr>
              <a:t>e sorelle </a:t>
            </a:r>
          </a:p>
          <a:p>
            <a:pPr eaLnBrk="0" hangingPunct="0"/>
            <a:r>
              <a:rPr lang="it-IT" sz="4000" b="1" dirty="0" smtClean="0">
                <a:latin typeface="Eras Bold ITC" pitchFamily="34" charset="0"/>
              </a:rPr>
              <a:t>che </a:t>
            </a:r>
            <a:r>
              <a:rPr lang="it-IT" sz="4000" b="1" dirty="0">
                <a:latin typeface="Eras Bold ITC" pitchFamily="34" charset="0"/>
              </a:rPr>
              <a:t>ho molto peccato in pensieri,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e voi fratelli </a:t>
            </a:r>
            <a:r>
              <a:rPr lang="it-IT" sz="4000" b="1" dirty="0" smtClean="0">
                <a:latin typeface="Eras Bold ITC" pitchFamily="34" charset="0"/>
              </a:rPr>
              <a:t>e sorelle</a:t>
            </a:r>
          </a:p>
          <a:p>
            <a:pPr eaLnBrk="0" hangingPunct="0"/>
            <a:r>
              <a:rPr lang="it-IT" sz="4000" b="1" dirty="0" smtClean="0">
                <a:latin typeface="Eras Bold ITC" pitchFamily="34" charset="0"/>
              </a:rPr>
              <a:t>di </a:t>
            </a:r>
            <a:r>
              <a:rPr lang="it-IT" sz="4000" b="1" dirty="0">
                <a:latin typeface="Eras Bold ITC" pitchFamily="34" charset="0"/>
              </a:rPr>
              <a:t>pregare per me </a:t>
            </a:r>
          </a:p>
          <a:p>
            <a:pPr eaLnBrk="0" hangingPunct="0"/>
            <a:r>
              <a:rPr lang="it-IT" sz="4000" b="1" dirty="0">
                <a:latin typeface="Eras Bold ITC" pitchFamily="34" charset="0"/>
              </a:rPr>
              <a:t>il Signore Dio nostro.</a:t>
            </a:r>
            <a:r>
              <a:rPr lang="it-IT" sz="4000" dirty="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nddF_lhHdlls3LDePlplqI0tRZ1_zeOoOgHDoTYX8mdlUSXFG2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24" y="548680"/>
            <a:ext cx="91344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547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Dio onnipotente, il pegno di salvezza ricevuto in questi misteri ci conduca alla vita eterna. Per Cristo nostro Signore.  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wisseduc.ch/stromboli/glossary/icons/a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642910" y="0"/>
            <a:ext cx="814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MERCOLEDI’ DELLE CENERI</a:t>
            </a:r>
            <a:endParaRPr lang="it-IT" sz="40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292" y="2992245"/>
            <a:ext cx="7358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prstClr val="white"/>
                  </a:glow>
                </a:effectLst>
                <a:latin typeface="Stencil" pitchFamily="82" charset="0"/>
                <a:cs typeface="+mn-cs"/>
              </a:rPr>
              <a:t>Giorno di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prstClr val="white"/>
                  </a:glow>
                </a:effectLst>
                <a:latin typeface="Stencil" pitchFamily="82" charset="0"/>
                <a:cs typeface="+mn-cs"/>
              </a:rPr>
              <a:t>penitenza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prstClr val="white"/>
                  </a:glow>
                </a:effectLst>
                <a:latin typeface="Stencil" pitchFamily="82" charset="0"/>
                <a:cs typeface="+mn-cs"/>
              </a:rPr>
              <a:t>digiuno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 smtClean="0">
                <a:solidFill>
                  <a:prstClr val="black"/>
                </a:solidFill>
                <a:effectLst>
                  <a:glow rad="228600">
                    <a:prstClr val="white"/>
                  </a:glow>
                </a:effectLst>
                <a:latin typeface="Stencil" pitchFamily="82" charset="0"/>
                <a:cs typeface="+mn-cs"/>
              </a:rPr>
              <a:t>astinenza dalla carni</a:t>
            </a:r>
            <a:endParaRPr lang="it-IT" sz="4000" dirty="0"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latin typeface="Stencil" pitchFamily="82" charset="0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Ore 17.30 Messa pontificale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+mn-cs"/>
              </a:rPr>
              <a:t>e imposizione delle Ceneri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1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N:\05 Fotografie\Cattedrale\Toscana in fiore\Toscana in fiore 2008 033.jpg"/>
          <p:cNvPicPr>
            <a:picLocks noChangeAspect="1" noChangeArrowheads="1"/>
          </p:cNvPicPr>
          <p:nvPr/>
        </p:nvPicPr>
        <p:blipFill>
          <a:blip r:embed="rId2" cstate="email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608447" cy="55399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Buona Domenica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qualcosadime.net/preB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5929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731838" y="773113"/>
            <a:ext cx="7680325" cy="5311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NON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SO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PROPRIO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COME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FAR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 descr="ci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so proprio come far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ringraziare il mio Signor;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ha dato i cieli da guardar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cubanite.com/foto/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214313"/>
            <a:ext cx="91440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 cieli da guardar,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00">
              <a:alpha val="50196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11FFFC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Dio, Padre buono,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che ci perdona sempre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				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375" y="2357438"/>
            <a:ext cx="7821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 </a:t>
            </a:r>
            <a:b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</a:t>
            </a:r>
            <a:r>
              <a:rPr lang="it-IT" sz="4000" b="1" dirty="0" smtClean="0">
                <a:latin typeface="Eras Bold ITC" pitchFamily="34" charset="0"/>
              </a:rPr>
              <a:t>amati dal Signore. </a:t>
            </a:r>
            <a:endParaRPr lang="it-IT" sz="4000" b="1" dirty="0">
              <a:latin typeface="Eras Bold ITC" pitchFamily="34" charset="0"/>
            </a:endParaRP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20" y="0"/>
            <a:ext cx="857256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O Dio, che nel Vangelo del tuo Figlio hai rivelato la perfezione dell’amore, apri i nostri cuori all’azione del tuo Spirito, perché siano spezzate le catene della violenza e dell’odio, e il male sia vinto dal bene. Per il nostro Signore Gesù Cristo, tuo Figlio, che è Dio, e vive e regna con te, nell’unità dello Spirito Santo, per tutti i secoli dei secoli.</a:t>
            </a:r>
            <a:endParaRPr lang="it-IT" sz="4000" dirty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				                          </a:t>
            </a:r>
            <a:r>
              <a:rPr lang="it-IT" sz="4000" b="1" dirty="0">
                <a:latin typeface="+mj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0723" name="Picture 4" descr="N:\05 Fotografie\Cattedrale\Cresime\Cresime 2007\PICT00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500034" y="142852"/>
            <a:ext cx="828680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it-IT" sz="4000" i="1" dirty="0" smtClean="0">
                <a:latin typeface="Calibri" pitchFamily="34" charset="0"/>
                <a:cs typeface="Times New Roman" pitchFamily="18" charset="0"/>
              </a:rPr>
              <a:t>Dal libro del </a:t>
            </a:r>
            <a:r>
              <a:rPr lang="it-IT" sz="4000" i="1" dirty="0" err="1" smtClean="0">
                <a:latin typeface="Calibri" pitchFamily="34" charset="0"/>
                <a:cs typeface="Times New Roman" pitchFamily="18" charset="0"/>
              </a:rPr>
              <a:t>Levìtico</a:t>
            </a:r>
            <a:endParaRPr lang="it-IT" sz="4000" i="1" dirty="0" smtClean="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it-IT" sz="4000" dirty="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Il Signore parlò a Mosè e disse: </a:t>
            </a:r>
          </a:p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«Parla a tutta la comunità degli Israeliti dicendo loro: “Siate santi, perché io, il Signore, vostro Dio, sono santo.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2"/>
          <p:cNvSpPr>
            <a:spLocks noChangeArrowheads="1"/>
          </p:cNvSpPr>
          <p:nvPr/>
        </p:nvSpPr>
        <p:spPr bwMode="auto">
          <a:xfrm>
            <a:off x="392893" y="285728"/>
            <a:ext cx="8358214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Non coverai nel tuo cuore odio contro il tuo fratello; rimprovera apertamente il tuo prossimo, così non ti caricherai di un peccato per lui. </a:t>
            </a:r>
          </a:p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Non ti vendicherai e non serberai rancore contro i figli del tuo popolo, ma amerai il tuo prossimo come te stesso. Io sono il Signore”».</a:t>
            </a:r>
          </a:p>
          <a:p>
            <a:pPr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algn="r" eaLnBrk="0" hangingPunct="0"/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</a:p>
          <a:p>
            <a:pPr algn="just" eaLnBrk="0" hangingPunct="0"/>
            <a:endParaRPr lang="it-IT" sz="4000" dirty="0" smtClean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3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Clicca per immagine full 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786050" y="1341438"/>
            <a:ext cx="6357950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è buono </a:t>
            </a:r>
          </a:p>
          <a:p>
            <a:pPr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e grande nell’amore.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313" y="3071813"/>
            <a:ext cx="8715375" cy="317009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Benedici il Signore, anima mia, quanto è in me benedica il suo santo nome. Benedici il Signore, anima mia, non dimenticare tutti i suoi benefici.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-22225"/>
            <a:ext cx="51435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142844" y="1714488"/>
            <a:ext cx="5214969" cy="501675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i="1" dirty="0" smtClean="0">
                <a:latin typeface="Comic Sans MS" pitchFamily="66" charset="0"/>
              </a:rPr>
              <a:t>Egli perdona tutte le tue colpe, guarisce tutte le tue infermità, salva dalla fossa la tua vita, ti circonda di bontà e misericordia. 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4282" y="142852"/>
            <a:ext cx="6357950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è buono </a:t>
            </a:r>
          </a:p>
          <a:p>
            <a:pPr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e grande nell’amore.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2" descr="http://tillilh9821.altervista.org/albums/userpics/10001/1218077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06363" y="3500438"/>
            <a:ext cx="9037637" cy="3170099"/>
          </a:xfrm>
          <a:prstGeom prst="rect">
            <a:avLst/>
          </a:prstGeom>
          <a:solidFill>
            <a:srgbClr val="008000">
              <a:alpha val="5882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 dirty="0" smtClean="0">
                <a:solidFill>
                  <a:schemeClr val="bg1"/>
                </a:solidFill>
                <a:latin typeface="Comic Sans MS" pitchFamily="66" charset="0"/>
              </a:rPr>
              <a:t>Misericordioso e pietoso è il Signore, lento all’ira e grande nell’amore. Non ci tratta secondo i nostri peccati e non ci ripaga secondo le nostre colpe. 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86050" y="1341438"/>
            <a:ext cx="6357950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è buono </a:t>
            </a:r>
          </a:p>
          <a:p>
            <a:pPr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e grande nell’amore.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01 Disegni da copiare\271725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786050" y="428604"/>
            <a:ext cx="6357950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è buono </a:t>
            </a:r>
          </a:p>
          <a:p>
            <a:pPr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e grande nell’amore.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6363" y="3072348"/>
            <a:ext cx="9037637" cy="3785652"/>
          </a:xfrm>
          <a:prstGeom prst="rect">
            <a:avLst/>
          </a:prstGeom>
          <a:solidFill>
            <a:srgbClr val="008000">
              <a:alpha val="5882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 dirty="0" smtClean="0">
                <a:solidFill>
                  <a:schemeClr val="bg1"/>
                </a:solidFill>
                <a:latin typeface="Comic Sans MS" pitchFamily="66" charset="0"/>
              </a:rPr>
              <a:t>Quanto dista l’oriente dall’occidente, così egli allontana da noi le nostre colpe. Come è tenero un padre verso i figli, così il Signore è tenero verso quelli che lo temono.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4357688"/>
            <a:ext cx="7929586" cy="1938992"/>
          </a:xfrm>
          <a:prstGeom prst="rect">
            <a:avLst/>
          </a:prstGeom>
          <a:solidFill>
            <a:srgbClr val="008000">
              <a:alpha val="5098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Chi osserva la parola di Gesù Cristo, in lui l’amore di Dio è veramente perfetto.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0" y="142875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Matteo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91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0" y="5103813"/>
            <a:ext cx="9144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In quel tempo, Gesù disse ai suoi discepoli: «Avete inteso che fu detto: “Occhio per occhio e dente per dente”.</a:t>
            </a:r>
          </a:p>
        </p:txBody>
      </p:sp>
      <p:pic>
        <p:nvPicPr>
          <p:cNvPr id="3075" name="Picture 2" descr="M:\01 Immagini\ALETTI - RUPNIK\gesu e la samarit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88913"/>
            <a:ext cx="5543550" cy="4772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8000"/>
    </mc:Choice>
    <mc:Fallback>
      <p:transition advTm="1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4859338" y="2133600"/>
            <a:ext cx="4140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Ma io vi dico di non opporvi al malvagio; anzi, se uno ti dà uno schiaffo sulla guancia destra, tu porgigli anche l’altra, 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9425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0" y="5088037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e a chi vuole portarti in tribunale e toglierti la tunica, tu lascia anche il mantello.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60350"/>
            <a:ext cx="6192838" cy="46688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0" y="5084763"/>
            <a:ext cx="9144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E se uno ti costringerà ad accompagnarlo per un miglio,</a:t>
            </a:r>
            <a:b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tu con lui fanne due.</a:t>
            </a:r>
          </a:p>
        </p:txBody>
      </p:sp>
      <p:pic>
        <p:nvPicPr>
          <p:cNvPr id="6147" name="Picture 2" descr="M:\01 Immagini\ALETTI - RUPNIK\gesùs con marta e maria betania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60350"/>
            <a:ext cx="6624637" cy="4756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5435600" y="3213100"/>
            <a:ext cx="35639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Da’ a chi ti chiede, e a chi desidera da te un prestito non voltare le spalle. </a:t>
            </a:r>
          </a:p>
        </p:txBody>
      </p:sp>
      <p:pic>
        <p:nvPicPr>
          <p:cNvPr id="7171" name="Picture 2" descr="M:\01 Immagini\ALETTI - RUPNIK\zzRupnik 06 h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9115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4716463" y="3789363"/>
            <a:ext cx="421163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Avete inteso che fu detto: “Amerai il tuo prossimo e odierai il tuo nemico”. </a:t>
            </a:r>
          </a:p>
        </p:txBody>
      </p:sp>
      <p:pic>
        <p:nvPicPr>
          <p:cNvPr id="8195" name="Picture 2" descr="M:\01 Immagini\ALETTI - RUPNIK\cristo volto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4749800" y="3645024"/>
            <a:ext cx="4140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Ma io vi dico: amate i vostri nemici e pregate per quelli che vi perseguitano, </a:t>
            </a: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51375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1795" y="5516563"/>
            <a:ext cx="88201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affinché siate figli del Padre vostro che è nei cieli;</a:t>
            </a: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17488"/>
            <a:ext cx="6842125" cy="5156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4716463" y="3716338"/>
            <a:ext cx="42846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egli fa sorgere il suo sole sui cattivi e sui buoni, e fa piovere sui giusti e sugli ingiusti. </a:t>
            </a:r>
          </a:p>
        </p:txBody>
      </p:sp>
      <p:pic>
        <p:nvPicPr>
          <p:cNvPr id="11267" name="Picture 2" descr="M:\01 Immagini\ALETTI - RUPNIK\22Cristo-in-glo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2475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427538" y="3284538"/>
            <a:ext cx="471646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Infatti, se amate quelli che vi amano, quale ricompensa ne avete? Non fanno così anche i pubblicani?</a:t>
            </a:r>
          </a:p>
        </p:txBody>
      </p:sp>
      <p:pic>
        <p:nvPicPr>
          <p:cNvPr id="12291" name="Picture 3" descr="M:\01 Immagini\ALETTI - RUPNIK\cristo apostoli chiamata convers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307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0" y="5013325"/>
            <a:ext cx="914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E se date il saluto soltanto ai vostri fratelli, che cosa fate di straordinario? Non fanno così anche i pagani?</a:t>
            </a:r>
          </a:p>
        </p:txBody>
      </p:sp>
      <p:pic>
        <p:nvPicPr>
          <p:cNvPr id="13315" name="Picture 2" descr="M:\01 Immagini\ALETTI - RUPNIK\volto di cristo 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60350"/>
            <a:ext cx="4968875" cy="45640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0" y="5516563"/>
            <a:ext cx="91440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Voi, dunque, siate perfetti come è perfetto il Padre vostro celeste».</a:t>
            </a: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476375" y="404813"/>
            <a:ext cx="6457950" cy="4848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http://localhost:1080/download/immagini/12IC_TO/06C_T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8372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SEGNI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DEL TUO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7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63" y="0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72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87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4608512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78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3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86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4548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2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7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2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7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13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5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94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952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7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5850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8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Fede\Desktop\mondo a ma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58" y="357166"/>
            <a:ext cx="8429684" cy="6247864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 il Signore  Dio</a:t>
            </a: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dell'universo</a:t>
            </a: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I cieli e la terra sono pieni</a:t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della tua gloria.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Fede\Desktop\cielo.jpg"/>
          <p:cNvPicPr>
            <a:picLocks noChangeAspect="1" noChangeArrowheads="1"/>
          </p:cNvPicPr>
          <p:nvPr/>
        </p:nvPicPr>
        <p:blipFill>
          <a:blip r:embed="rId2" cstate="print"/>
          <a:srcRect b="78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0"/>
            <a:ext cx="814393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nell'alto dei cieli,</a:t>
            </a:r>
            <a:br>
              <a:rPr lang="it-IT" sz="4000" b="1" spc="150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nell'alto dei cieli,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Fede\Desktop\landscapes_desktop_wallpaper-133237blue_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750199" y="214290"/>
            <a:ext cx="5643602" cy="5016758"/>
          </a:xfrm>
          <a:prstGeom prst="rect">
            <a:avLst/>
          </a:prstGeom>
          <a:solidFill>
            <a:srgbClr val="8EB4E3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il Signore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Dio dell'universo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Fede\Desktop\SANTO SPIRI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Benedetto colui che viene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nel nome del Signore.</a:t>
            </a:r>
          </a:p>
          <a:p>
            <a:pPr algn="ctr" eaLnBrk="0" hangingPunct="0">
              <a:defRPr/>
            </a:pP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Osanna nell'alto dei cieli,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Osanna nell'alto dei cieli,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Santo </a:t>
            </a:r>
            <a:r>
              <a:rPr lang="it-IT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Santo</a:t>
            </a: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 </a:t>
            </a:r>
            <a:r>
              <a:rPr lang="it-IT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+mn-cs"/>
              </a:rPr>
              <a:t>Santo</a:t>
            </a:r>
            <a:endParaRPr lang="it-IT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3" descr="Eucaristia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117693"/>
            <a:ext cx="407193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hai parole 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248759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F:\09 Presentazioni\Qumran\Immagine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19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0326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/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/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15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28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La pace, la carità e la fede da parte di Dio Padre e del Signore nostro Gesù Cristo siano con tutti voi.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</a:t>
            </a:r>
            <a:endParaRPr lang="it-IT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        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57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35819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425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</a:t>
            </a:r>
            <a:r>
              <a:rPr lang="it-IT" sz="4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dell’Agnello. </a:t>
            </a:r>
            <a:endParaRPr lang="it-IT" sz="4000" dirty="0">
              <a:solidFill>
                <a:prstClr val="black"/>
              </a:solidFill>
              <a:latin typeface="Arial" pitchFamily="34" charset="0"/>
              <a:ea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95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42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749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manesimocristiano.org/image/jpg/resized/contenuti/p5b4239912a4bee4eb1670f85fe5126d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87624" y="116632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PANE DI VITA NUOVA</a:t>
            </a:r>
            <a:endParaRPr lang="it-IT" sz="8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34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segni.qumran2.net/archivio/70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2" y="-16976"/>
            <a:ext cx="9089762" cy="67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8967" y="4437112"/>
            <a:ext cx="73093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669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448074"/>
            <a:ext cx="9121385" cy="1446550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34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394140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vita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0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1768</TotalTime>
  <Words>1924</Words>
  <Application>Microsoft Office PowerPoint</Application>
  <PresentationFormat>Presentazione su schermo (4:3)</PresentationFormat>
  <Paragraphs>316</Paragraphs>
  <Slides>121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18</vt:i4>
      </vt:variant>
      <vt:variant>
        <vt:lpstr>Titoli diapositive</vt:lpstr>
      </vt:variant>
      <vt:variant>
        <vt:i4>121</vt:i4>
      </vt:variant>
    </vt:vector>
  </HeadingPairs>
  <TitlesOfParts>
    <vt:vector size="139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4_Tema di Office</vt:lpstr>
      <vt:lpstr>2_En blanco</vt:lpstr>
      <vt:lpstr>6_Tema di Office</vt:lpstr>
      <vt:lpstr>7_Tema di Office</vt:lpstr>
      <vt:lpstr>8_Tema di Office</vt:lpstr>
      <vt:lpstr>3_Struttura predefinita</vt:lpstr>
      <vt:lpstr>1_Struttura predefinita</vt:lpstr>
      <vt:lpstr>5_Tema di Office</vt:lpstr>
      <vt:lpstr>Tema di Office</vt:lpstr>
      <vt:lpstr>18_Tema di Office</vt:lpstr>
      <vt:lpstr>10_Tema di Office</vt:lpstr>
      <vt:lpstr>9_Tema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keywords>7 tempo ordinario</cp:keywords>
  <cp:lastModifiedBy>Oreste</cp:lastModifiedBy>
  <cp:revision>177</cp:revision>
  <dcterms:created xsi:type="dcterms:W3CDTF">2004-12-31T08:59:11Z</dcterms:created>
  <dcterms:modified xsi:type="dcterms:W3CDTF">2023-02-15T08:37:08Z</dcterms:modified>
</cp:coreProperties>
</file>